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43786-C19D-4C9A-B8C3-75BD1CE6CD75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D6F0D-70EA-4657-9E13-F43BA43B0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with Machines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Sources of Amputation</a:t>
            </a:r>
            <a:br>
              <a:rPr lang="en-US" dirty="0" smtClean="0"/>
            </a:br>
            <a:r>
              <a:rPr lang="en-US" dirty="0" smtClean="0"/>
              <a:t>and Other Hazards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Machinery often involved:</a:t>
            </a:r>
          </a:p>
          <a:p>
            <a:pPr lvl="1"/>
            <a:r>
              <a:rPr lang="en-US" dirty="0" smtClean="0"/>
              <a:t>Mechanical power presses</a:t>
            </a:r>
          </a:p>
          <a:p>
            <a:pPr lvl="1"/>
            <a:r>
              <a:rPr lang="en-US" dirty="0" smtClean="0"/>
              <a:t>Power press brakes</a:t>
            </a:r>
          </a:p>
          <a:p>
            <a:pPr lvl="1"/>
            <a:r>
              <a:rPr lang="en-US" dirty="0" smtClean="0"/>
              <a:t>Conveyors</a:t>
            </a:r>
          </a:p>
          <a:p>
            <a:pPr lvl="1"/>
            <a:r>
              <a:rPr lang="en-US" dirty="0" smtClean="0"/>
              <a:t>Printing presses</a:t>
            </a:r>
          </a:p>
          <a:p>
            <a:pPr lvl="1"/>
            <a:r>
              <a:rPr lang="en-US" dirty="0" smtClean="0"/>
              <a:t>Roll-forming and roll-bending machines</a:t>
            </a:r>
          </a:p>
          <a:p>
            <a:pPr lvl="1"/>
            <a:r>
              <a:rPr lang="en-US" dirty="0" smtClean="0"/>
              <a:t>Shearing machines</a:t>
            </a:r>
          </a:p>
          <a:p>
            <a:pPr lvl="1"/>
            <a:r>
              <a:rPr lang="en-US" dirty="0" smtClean="0"/>
              <a:t>Food slicers</a:t>
            </a:r>
          </a:p>
          <a:p>
            <a:pPr lvl="1"/>
            <a:r>
              <a:rPr lang="en-US" dirty="0" smtClean="0"/>
              <a:t>Meat grinders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dirty="0" smtClean="0"/>
              <a:t>Meat-cutting band saws</a:t>
            </a:r>
          </a:p>
          <a:p>
            <a:pPr lvl="1"/>
            <a:r>
              <a:rPr lang="en-US" dirty="0" smtClean="0"/>
              <a:t>Drill presses</a:t>
            </a:r>
          </a:p>
          <a:p>
            <a:pPr lvl="1"/>
            <a:r>
              <a:rPr lang="en-US" dirty="0" smtClean="0"/>
              <a:t>Milling machines</a:t>
            </a:r>
          </a:p>
          <a:p>
            <a:pPr lvl="1"/>
            <a:r>
              <a:rPr lang="en-US" dirty="0" smtClean="0"/>
              <a:t>Grinding machines</a:t>
            </a:r>
          </a:p>
          <a:p>
            <a:pPr lvl="1"/>
            <a:r>
              <a:rPr lang="en-US" dirty="0" smtClean="0"/>
              <a:t>Slitters</a:t>
            </a:r>
          </a:p>
          <a:p>
            <a:r>
              <a:rPr lang="en-US" dirty="0" smtClean="0"/>
              <a:t>Amputation hazards:</a:t>
            </a:r>
          </a:p>
          <a:p>
            <a:pPr lvl="1"/>
            <a:r>
              <a:rPr lang="en-US" dirty="0" smtClean="0"/>
              <a:t>Hazardous mechanical components</a:t>
            </a:r>
          </a:p>
          <a:p>
            <a:pPr lvl="1"/>
            <a:r>
              <a:rPr lang="en-US" dirty="0" smtClean="0"/>
              <a:t>Hazardous mechanical motions</a:t>
            </a:r>
          </a:p>
          <a:p>
            <a:pPr lvl="1"/>
            <a:r>
              <a:rPr lang="en-US" dirty="0" smtClean="0"/>
              <a:t>Hazardous activities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Sources of Amputation</a:t>
            </a:r>
            <a:br>
              <a:rPr lang="en-US" dirty="0" smtClean="0"/>
            </a:br>
            <a:r>
              <a:rPr lang="en-US" dirty="0" smtClean="0"/>
              <a:t>and Other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Hazardous mechanical components:</a:t>
            </a:r>
          </a:p>
          <a:p>
            <a:pPr lvl="1"/>
            <a:r>
              <a:rPr lang="en-US" dirty="0" smtClean="0"/>
              <a:t>Point of operation</a:t>
            </a:r>
          </a:p>
          <a:p>
            <a:pPr lvl="1"/>
            <a:r>
              <a:rPr lang="en-US" dirty="0" smtClean="0"/>
              <a:t>Power-transmission components</a:t>
            </a:r>
          </a:p>
          <a:p>
            <a:pPr lvl="1"/>
            <a:r>
              <a:rPr lang="en-US" dirty="0" smtClean="0"/>
              <a:t>Other moving parts</a:t>
            </a:r>
          </a:p>
          <a:p>
            <a:r>
              <a:rPr lang="en-US" dirty="0" smtClean="0"/>
              <a:t>Hazardous mechanical motions:</a:t>
            </a:r>
          </a:p>
          <a:p>
            <a:pPr lvl="1"/>
            <a:r>
              <a:rPr lang="en-US" dirty="0" smtClean="0"/>
              <a:t>Rotating motion</a:t>
            </a:r>
          </a:p>
          <a:p>
            <a:pPr lvl="1"/>
            <a:r>
              <a:rPr lang="en-US" dirty="0" smtClean="0"/>
              <a:t>Reciprocating motion</a:t>
            </a:r>
          </a:p>
          <a:p>
            <a:pPr lvl="1"/>
            <a:r>
              <a:rPr lang="en-US" dirty="0" err="1" smtClean="0"/>
              <a:t>Transversing</a:t>
            </a:r>
            <a:r>
              <a:rPr lang="en-US" dirty="0" smtClean="0"/>
              <a:t> motion</a:t>
            </a:r>
          </a:p>
          <a:p>
            <a:pPr lvl="1"/>
            <a:r>
              <a:rPr lang="en-US" dirty="0" smtClean="0"/>
              <a:t>Cutting action</a:t>
            </a:r>
          </a:p>
          <a:p>
            <a:pPr lvl="1"/>
            <a:r>
              <a:rPr lang="en-US" dirty="0" smtClean="0"/>
              <a:t>Punching action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Shearing action</a:t>
            </a:r>
          </a:p>
          <a:p>
            <a:pPr lvl="1"/>
            <a:r>
              <a:rPr lang="en-US" dirty="0" smtClean="0"/>
              <a:t>Bending action</a:t>
            </a:r>
          </a:p>
          <a:p>
            <a:pPr lvl="1"/>
            <a:r>
              <a:rPr lang="en-US" dirty="0" smtClean="0"/>
              <a:t>In-running nip points</a:t>
            </a:r>
          </a:p>
          <a:p>
            <a:r>
              <a:rPr lang="en-US" dirty="0" smtClean="0"/>
              <a:t>Hazardous activities</a:t>
            </a:r>
          </a:p>
          <a:p>
            <a:pPr lvl="1"/>
            <a:r>
              <a:rPr lang="en-US" dirty="0" smtClean="0"/>
              <a:t>Setting-up, threading, preparing the machine</a:t>
            </a:r>
          </a:p>
          <a:p>
            <a:pPr lvl="1"/>
            <a:r>
              <a:rPr lang="en-US" dirty="0" smtClean="0"/>
              <a:t>Inspecting</a:t>
            </a:r>
          </a:p>
          <a:p>
            <a:pPr lvl="1"/>
            <a:r>
              <a:rPr lang="en-US" dirty="0" smtClean="0"/>
              <a:t>Clearing jams</a:t>
            </a:r>
          </a:p>
          <a:p>
            <a:pPr lvl="1"/>
            <a:r>
              <a:rPr lang="en-US" dirty="0" smtClean="0"/>
              <a:t>Adjusting</a:t>
            </a:r>
          </a:p>
          <a:p>
            <a:pPr lvl="1"/>
            <a:r>
              <a:rPr lang="en-US" dirty="0" smtClean="0"/>
              <a:t>Cleaning</a:t>
            </a:r>
          </a:p>
          <a:p>
            <a:pPr lvl="1"/>
            <a:r>
              <a:rPr lang="en-US" dirty="0" smtClean="0"/>
              <a:t>Lubricating</a:t>
            </a:r>
          </a:p>
          <a:p>
            <a:pPr lvl="1"/>
            <a:r>
              <a:rPr lang="en-US" dirty="0" smtClean="0"/>
              <a:t>Maintaining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Sources of Amputation</a:t>
            </a:r>
            <a:br>
              <a:rPr lang="en-US" dirty="0" smtClean="0"/>
            </a:br>
            <a:r>
              <a:rPr lang="en-US" dirty="0" smtClean="0"/>
              <a:t>and Other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hazards:</a:t>
            </a:r>
          </a:p>
          <a:p>
            <a:pPr lvl="1"/>
            <a:r>
              <a:rPr lang="en-US" dirty="0" smtClean="0"/>
              <a:t>Kickbacks</a:t>
            </a:r>
          </a:p>
          <a:p>
            <a:pPr lvl="1"/>
            <a:r>
              <a:rPr lang="en-US" dirty="0" smtClean="0"/>
              <a:t>Chips and splinters</a:t>
            </a:r>
          </a:p>
          <a:p>
            <a:pPr lvl="1"/>
            <a:r>
              <a:rPr lang="en-US" dirty="0" smtClean="0"/>
              <a:t>Flying machine parts</a:t>
            </a:r>
          </a:p>
          <a:p>
            <a:pPr lvl="1"/>
            <a:r>
              <a:rPr lang="en-US" dirty="0" smtClean="0"/>
              <a:t>Point of operation hazards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Machine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Mechanical power presses</a:t>
            </a:r>
          </a:p>
          <a:p>
            <a:r>
              <a:rPr lang="en-US" dirty="0" smtClean="0"/>
              <a:t>Conveyors</a:t>
            </a:r>
          </a:p>
          <a:p>
            <a:r>
              <a:rPr lang="en-US" dirty="0" smtClean="0"/>
              <a:t>Roll-forming and roll-bending machines</a:t>
            </a:r>
          </a:p>
          <a:p>
            <a:r>
              <a:rPr lang="en-US" dirty="0" smtClean="0"/>
              <a:t>Shearing machines</a:t>
            </a:r>
          </a:p>
          <a:p>
            <a:r>
              <a:rPr lang="en-US" dirty="0" smtClean="0"/>
              <a:t>Food slicers</a:t>
            </a:r>
          </a:p>
          <a:p>
            <a:r>
              <a:rPr lang="en-US" dirty="0" smtClean="0"/>
              <a:t>Drill presses</a:t>
            </a:r>
          </a:p>
          <a:p>
            <a:r>
              <a:rPr lang="en-US" dirty="0" smtClean="0"/>
              <a:t>Milling machines</a:t>
            </a:r>
          </a:p>
          <a:p>
            <a:r>
              <a:rPr lang="en-US" dirty="0" smtClean="0"/>
              <a:t>Grinding machines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Engineering controls</a:t>
            </a:r>
          </a:p>
          <a:p>
            <a:r>
              <a:rPr lang="en-US" dirty="0" smtClean="0"/>
              <a:t>Work practice controls</a:t>
            </a:r>
          </a:p>
          <a:p>
            <a:r>
              <a:rPr lang="en-US" dirty="0" smtClean="0"/>
              <a:t>PPE</a:t>
            </a:r>
          </a:p>
          <a:p>
            <a:r>
              <a:rPr lang="en-US" dirty="0" smtClean="0"/>
              <a:t>Supplemental equipment: hand-feeding tools, emergency stop devices, foot controls, work-holding equipment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Follow employer’s policies and rules</a:t>
            </a:r>
          </a:p>
          <a:p>
            <a:r>
              <a:rPr lang="en-US" dirty="0" smtClean="0"/>
              <a:t>Wear appropriate PPE</a:t>
            </a:r>
          </a:p>
          <a:p>
            <a:r>
              <a:rPr lang="en-US" dirty="0" smtClean="0"/>
              <a:t>Remove slip/trip/fall hazards</a:t>
            </a:r>
          </a:p>
          <a:p>
            <a:r>
              <a:rPr lang="en-US" dirty="0" smtClean="0"/>
              <a:t>Remove waste stock</a:t>
            </a:r>
          </a:p>
          <a:p>
            <a:r>
              <a:rPr lang="en-US" dirty="0" smtClean="0"/>
              <a:t>No loose-fitting clothing, jewelry, other items</a:t>
            </a:r>
          </a:p>
          <a:p>
            <a:r>
              <a:rPr lang="en-US" dirty="0" smtClean="0"/>
              <a:t>No unprotected long hair</a:t>
            </a:r>
          </a:p>
          <a:p>
            <a:r>
              <a:rPr lang="en-US" dirty="0" smtClean="0"/>
              <a:t>Keep machine guards and safeguarding devices in place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Orange</Template>
  <TotalTime>96</TotalTime>
  <Words>201</Words>
  <Application>Microsoft Office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Orange</vt:lpstr>
      <vt:lpstr>Working with Machines</vt:lpstr>
      <vt:lpstr>Sources of Amputation and Other Hazards</vt:lpstr>
      <vt:lpstr>Sources of Amputation and Other Hazards</vt:lpstr>
      <vt:lpstr>Sources of Amputation and Other Hazards</vt:lpstr>
      <vt:lpstr>Specific Machine Hazards</vt:lpstr>
      <vt:lpstr>Controlling Hazards</vt:lpstr>
      <vt:lpstr>Controlling Hazards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Machines</dc:title>
  <dc:creator>CMAIL</dc:creator>
  <cp:lastModifiedBy>Tracy Boyington</cp:lastModifiedBy>
  <cp:revision>10</cp:revision>
  <dcterms:created xsi:type="dcterms:W3CDTF">2008-05-14T17:39:32Z</dcterms:created>
  <dcterms:modified xsi:type="dcterms:W3CDTF">2018-06-26T14:27:30Z</dcterms:modified>
</cp:coreProperties>
</file>